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6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berto" userId="1365b8fb67532b17" providerId="LiveId" clId="{8E746BE5-D971-4382-B82E-58B0AE96AB14}"/>
    <pc:docChg chg="custSel modSld">
      <pc:chgData name="Carlos Alberto" userId="1365b8fb67532b17" providerId="LiveId" clId="{8E746BE5-D971-4382-B82E-58B0AE96AB14}" dt="2022-05-06T09:10:41.504" v="1" actId="26606"/>
      <pc:docMkLst>
        <pc:docMk/>
      </pc:docMkLst>
      <pc:sldChg chg="addSp delSp modSp mod delAnim">
        <pc:chgData name="Carlos Alberto" userId="1365b8fb67532b17" providerId="LiveId" clId="{8E746BE5-D971-4382-B82E-58B0AE96AB14}" dt="2022-05-06T09:10:41.504" v="1" actId="26606"/>
        <pc:sldMkLst>
          <pc:docMk/>
          <pc:sldMk cId="1597133366" sldId="256"/>
        </pc:sldMkLst>
        <pc:spChg chg="mo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2" creationId="{DE3D9535-2FCB-0D97-5292-B8C85DF32A67}"/>
          </ac:spMkLst>
        </pc:spChg>
        <pc:spChg chg="mo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3" creationId="{0018644B-4D07-8E2A-6128-6DD30B5453C2}"/>
          </ac:spMkLst>
        </pc:spChg>
        <pc:spChg chg="del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32" creationId="{C7D023E4-8DE1-436E-9847-ED6A4B4B04FD}"/>
          </ac:spMkLst>
        </pc:spChg>
        <pc:spChg chg="del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33" creationId="{8B2B1708-8CE4-4A20-94F5-55118AE2CBD7}"/>
          </ac:spMkLst>
        </pc:spChg>
        <pc:spChg chg="ad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45" creationId="{4913D8DA-B72B-46FB-9E5D-656A0EB0A476}"/>
          </ac:spMkLst>
        </pc:spChg>
        <pc:spChg chg="ad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47" creationId="{63CDDC8E-3FD0-4545-A664-7661835B4586}"/>
          </ac:spMkLst>
        </pc:spChg>
        <pc:grpChg chg="del">
          <ac:chgData name="Carlos Alberto" userId="1365b8fb67532b17" providerId="LiveId" clId="{8E746BE5-D971-4382-B82E-58B0AE96AB14}" dt="2022-05-06T09:10:41.504" v="1" actId="26606"/>
          <ac:grpSpMkLst>
            <pc:docMk/>
            <pc:sldMk cId="1597133366" sldId="256"/>
            <ac:grpSpMk id="34" creationId="{1F9866A9-B167-4D75-8F7F-360025AD6B43}"/>
          </ac:grpSpMkLst>
        </pc:grpChg>
        <pc:grpChg chg="del">
          <ac:chgData name="Carlos Alberto" userId="1365b8fb67532b17" providerId="LiveId" clId="{8E746BE5-D971-4382-B82E-58B0AE96AB14}" dt="2022-05-06T09:10:41.504" v="1" actId="26606"/>
          <ac:grpSpMkLst>
            <pc:docMk/>
            <pc:sldMk cId="1597133366" sldId="256"/>
            <ac:grpSpMk id="36" creationId="{E27AF472-EAE3-4572-AB69-B92BD10DBC6D}"/>
          </ac:grpSpMkLst>
        </pc:grpChg>
        <pc:picChg chg="del">
          <ac:chgData name="Carlos Alberto" userId="1365b8fb67532b17" providerId="LiveId" clId="{8E746BE5-D971-4382-B82E-58B0AE96AB14}" dt="2022-05-06T09:10:33.307" v="0" actId="478"/>
          <ac:picMkLst>
            <pc:docMk/>
            <pc:sldMk cId="1597133366" sldId="256"/>
            <ac:picMk id="5" creationId="{5FA749B6-89A6-63FD-6F7B-83D0D9D02E15}"/>
          </ac:picMkLst>
        </pc:picChg>
        <pc:picChg chg="add">
          <ac:chgData name="Carlos Alberto" userId="1365b8fb67532b17" providerId="LiveId" clId="{8E746BE5-D971-4382-B82E-58B0AE96AB14}" dt="2022-05-06T09:10:41.504" v="1" actId="26606"/>
          <ac:picMkLst>
            <pc:docMk/>
            <pc:sldMk cId="1597133366" sldId="256"/>
            <ac:picMk id="42" creationId="{5AA2FC01-D2DE-8773-1C35-274411CCF28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60A4E2-E739-4129-806C-3CFDF87A06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03BBF21-B4EC-4F1B-83FB-B2F9E1FFE344}">
      <dgm:prSet/>
      <dgm:spPr/>
      <dgm:t>
        <a:bodyPr/>
        <a:lstStyle/>
        <a:p>
          <a:r>
            <a:rPr lang="pt-PT" dirty="0">
              <a:latin typeface="Cambria Math" panose="02040503050406030204" pitchFamily="18" charset="0"/>
              <a:ea typeface="Cambria Math" panose="02040503050406030204" pitchFamily="18" charset="0"/>
            </a:rPr>
            <a:t>Obtenção de Livros Infantis Reais em Inglês e tradução destes para Português</a:t>
          </a:r>
          <a:endParaRPr lang="en-US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24CC3C65-4AF6-44CB-9A38-5D1CABCFBFD6}" type="parTrans" cxnId="{2E4E9776-1D88-44D6-B616-3A0405637DD5}">
      <dgm:prSet/>
      <dgm:spPr/>
      <dgm:t>
        <a:bodyPr/>
        <a:lstStyle/>
        <a:p>
          <a:endParaRPr lang="en-US"/>
        </a:p>
      </dgm:t>
    </dgm:pt>
    <dgm:pt modelId="{75E5138F-C7CC-4C29-B2B7-D4859578F444}" type="sibTrans" cxnId="{2E4E9776-1D88-44D6-B616-3A0405637DD5}">
      <dgm:prSet/>
      <dgm:spPr/>
      <dgm:t>
        <a:bodyPr/>
        <a:lstStyle/>
        <a:p>
          <a:endParaRPr lang="en-US"/>
        </a:p>
      </dgm:t>
    </dgm:pt>
    <dgm:pt modelId="{73984070-26AA-4CCA-BF99-167B0B09516B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Planeamento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estrutura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Aplicação</a:t>
          </a:r>
          <a:endParaRPr lang="en-US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DBDAF32E-209F-426B-8932-89FADAC6BC17}" type="parTrans" cxnId="{44943E37-36DC-4341-9286-E5AC7C4C4000}">
      <dgm:prSet/>
      <dgm:spPr/>
      <dgm:t>
        <a:bodyPr/>
        <a:lstStyle/>
        <a:p>
          <a:endParaRPr lang="en-US"/>
        </a:p>
      </dgm:t>
    </dgm:pt>
    <dgm:pt modelId="{B45804DA-45AE-4CA3-AFFB-CCBF6A109C3E}" type="sibTrans" cxnId="{44943E37-36DC-4341-9286-E5AC7C4C4000}">
      <dgm:prSet/>
      <dgm:spPr/>
      <dgm:t>
        <a:bodyPr/>
        <a:lstStyle/>
        <a:p>
          <a:endParaRPr lang="en-US"/>
        </a:p>
      </dgm:t>
    </dgm:pt>
    <dgm:pt modelId="{A96FE21A-FCD1-47A1-A1F1-D5FEC2E0359A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Aprendizagem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na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utilização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biblioteca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PyQt5</a:t>
          </a:r>
        </a:p>
      </dgm:t>
    </dgm:pt>
    <dgm:pt modelId="{47149400-BC1E-4211-8038-36C21B9CAE3D}" type="parTrans" cxnId="{6B103244-7D2F-41A6-AB17-3503AFD18DD4}">
      <dgm:prSet/>
      <dgm:spPr/>
      <dgm:t>
        <a:bodyPr/>
        <a:lstStyle/>
        <a:p>
          <a:endParaRPr lang="en-US"/>
        </a:p>
      </dgm:t>
    </dgm:pt>
    <dgm:pt modelId="{8E2A442E-5CAF-4415-9DDF-866D786E4B42}" type="sibTrans" cxnId="{6B103244-7D2F-41A6-AB17-3503AFD18DD4}">
      <dgm:prSet/>
      <dgm:spPr/>
      <dgm:t>
        <a:bodyPr/>
        <a:lstStyle/>
        <a:p>
          <a:endParaRPr lang="en-US"/>
        </a:p>
      </dgm:t>
    </dgm:pt>
    <dgm:pt modelId="{FBBF74DB-8CA6-410C-BD0E-FBCCA4B9C814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Mudança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de Videos para imagens as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quais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exemplificam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linguagem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gestual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que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representa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a </a:t>
          </a:r>
          <a:r>
            <a:rPr lang="en-US">
              <a:latin typeface="Cambria Math" panose="02040503050406030204" pitchFamily="18" charset="0"/>
              <a:ea typeface="Cambria Math" panose="02040503050406030204" pitchFamily="18" charset="0"/>
            </a:rPr>
            <a:t>frase</a:t>
          </a:r>
          <a:endParaRPr lang="en-US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8DD430A9-F8FD-46EB-A519-09EDF246CC8E}" type="parTrans" cxnId="{7B1DE9D5-2C5C-459C-897E-4F7A369EFFB3}">
      <dgm:prSet/>
      <dgm:spPr/>
      <dgm:t>
        <a:bodyPr/>
        <a:lstStyle/>
        <a:p>
          <a:endParaRPr lang="en-US"/>
        </a:p>
      </dgm:t>
    </dgm:pt>
    <dgm:pt modelId="{A3A7A529-8B22-4604-8128-9EC0D6DDA38D}" type="sibTrans" cxnId="{7B1DE9D5-2C5C-459C-897E-4F7A369EFFB3}">
      <dgm:prSet/>
      <dgm:spPr/>
      <dgm:t>
        <a:bodyPr/>
        <a:lstStyle/>
        <a:p>
          <a:endParaRPr lang="en-US"/>
        </a:p>
      </dgm:t>
    </dgm:pt>
    <dgm:pt modelId="{4FE7D233-AE27-4A62-833C-E1E7D19F0974}" type="pres">
      <dgm:prSet presAssocID="{D760A4E2-E739-4129-806C-3CFDF87A0620}" presName="root" presStyleCnt="0">
        <dgm:presLayoutVars>
          <dgm:dir/>
          <dgm:resizeHandles val="exact"/>
        </dgm:presLayoutVars>
      </dgm:prSet>
      <dgm:spPr/>
    </dgm:pt>
    <dgm:pt modelId="{EC0FFF9D-AD67-4E2B-9FB4-F929C786397C}" type="pres">
      <dgm:prSet presAssocID="{803BBF21-B4EC-4F1B-83FB-B2F9E1FFE344}" presName="compNode" presStyleCnt="0"/>
      <dgm:spPr/>
    </dgm:pt>
    <dgm:pt modelId="{86BB7940-1948-4B6D-AAF1-053DED48A8FA}" type="pres">
      <dgm:prSet presAssocID="{803BBF21-B4EC-4F1B-83FB-B2F9E1FFE344}" presName="bgRect" presStyleLbl="bgShp" presStyleIdx="0" presStyleCnt="4"/>
      <dgm:spPr/>
    </dgm:pt>
    <dgm:pt modelId="{CD609DDA-8DDE-48AA-9FE1-DC8BB2A5E75F}" type="pres">
      <dgm:prSet presAssocID="{803BBF21-B4EC-4F1B-83FB-B2F9E1FFE34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85A054F7-0452-4B18-89B4-C018E09DFF84}" type="pres">
      <dgm:prSet presAssocID="{803BBF21-B4EC-4F1B-83FB-B2F9E1FFE344}" presName="spaceRect" presStyleCnt="0"/>
      <dgm:spPr/>
    </dgm:pt>
    <dgm:pt modelId="{70270835-846A-4EF4-B1A1-802415D3B2E3}" type="pres">
      <dgm:prSet presAssocID="{803BBF21-B4EC-4F1B-83FB-B2F9E1FFE344}" presName="parTx" presStyleLbl="revTx" presStyleIdx="0" presStyleCnt="4">
        <dgm:presLayoutVars>
          <dgm:chMax val="0"/>
          <dgm:chPref val="0"/>
        </dgm:presLayoutVars>
      </dgm:prSet>
      <dgm:spPr/>
    </dgm:pt>
    <dgm:pt modelId="{5FCB35A1-089D-40FA-A4FC-7B07E521245D}" type="pres">
      <dgm:prSet presAssocID="{75E5138F-C7CC-4C29-B2B7-D4859578F444}" presName="sibTrans" presStyleCnt="0"/>
      <dgm:spPr/>
    </dgm:pt>
    <dgm:pt modelId="{7806C521-8DE4-4ECC-B7CB-FA95CD905246}" type="pres">
      <dgm:prSet presAssocID="{73984070-26AA-4CCA-BF99-167B0B09516B}" presName="compNode" presStyleCnt="0"/>
      <dgm:spPr/>
    </dgm:pt>
    <dgm:pt modelId="{7971D96A-A492-4A0B-BD57-B2BDD4B6ED76}" type="pres">
      <dgm:prSet presAssocID="{73984070-26AA-4CCA-BF99-167B0B09516B}" presName="bgRect" presStyleLbl="bgShp" presStyleIdx="1" presStyleCnt="4"/>
      <dgm:spPr/>
    </dgm:pt>
    <dgm:pt modelId="{9F7788E4-4819-4AE2-A8C0-CBB89AAF85F0}" type="pres">
      <dgm:prSet presAssocID="{73984070-26AA-4CCA-BF99-167B0B0951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568F688-43E2-48A4-9BC1-1BEDC4A09A0F}" type="pres">
      <dgm:prSet presAssocID="{73984070-26AA-4CCA-BF99-167B0B09516B}" presName="spaceRect" presStyleCnt="0"/>
      <dgm:spPr/>
    </dgm:pt>
    <dgm:pt modelId="{82A42F4A-B423-4E8E-9E65-392A8703D725}" type="pres">
      <dgm:prSet presAssocID="{73984070-26AA-4CCA-BF99-167B0B09516B}" presName="parTx" presStyleLbl="revTx" presStyleIdx="1" presStyleCnt="4">
        <dgm:presLayoutVars>
          <dgm:chMax val="0"/>
          <dgm:chPref val="0"/>
        </dgm:presLayoutVars>
      </dgm:prSet>
      <dgm:spPr/>
    </dgm:pt>
    <dgm:pt modelId="{1910292C-C836-4B7C-9D04-60E2EFA11BF7}" type="pres">
      <dgm:prSet presAssocID="{B45804DA-45AE-4CA3-AFFB-CCBF6A109C3E}" presName="sibTrans" presStyleCnt="0"/>
      <dgm:spPr/>
    </dgm:pt>
    <dgm:pt modelId="{0474B120-F8F8-4EEB-9FE0-E942E39EF6D0}" type="pres">
      <dgm:prSet presAssocID="{A96FE21A-FCD1-47A1-A1F1-D5FEC2E0359A}" presName="compNode" presStyleCnt="0"/>
      <dgm:spPr/>
    </dgm:pt>
    <dgm:pt modelId="{A7F28DC4-538F-45BD-B13B-1B758BD653DC}" type="pres">
      <dgm:prSet presAssocID="{A96FE21A-FCD1-47A1-A1F1-D5FEC2E0359A}" presName="bgRect" presStyleLbl="bgShp" presStyleIdx="2" presStyleCnt="4"/>
      <dgm:spPr/>
    </dgm:pt>
    <dgm:pt modelId="{92BCBC77-8E91-44A0-B48A-46D5EFB64F81}" type="pres">
      <dgm:prSet presAssocID="{A96FE21A-FCD1-47A1-A1F1-D5FEC2E035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átil"/>
        </a:ext>
      </dgm:extLst>
    </dgm:pt>
    <dgm:pt modelId="{DBE2F6AD-EC97-4867-8FAC-85D3067CFDBA}" type="pres">
      <dgm:prSet presAssocID="{A96FE21A-FCD1-47A1-A1F1-D5FEC2E0359A}" presName="spaceRect" presStyleCnt="0"/>
      <dgm:spPr/>
    </dgm:pt>
    <dgm:pt modelId="{79145C41-A425-4BEB-968A-4F103A9A69BF}" type="pres">
      <dgm:prSet presAssocID="{A96FE21A-FCD1-47A1-A1F1-D5FEC2E0359A}" presName="parTx" presStyleLbl="revTx" presStyleIdx="2" presStyleCnt="4">
        <dgm:presLayoutVars>
          <dgm:chMax val="0"/>
          <dgm:chPref val="0"/>
        </dgm:presLayoutVars>
      </dgm:prSet>
      <dgm:spPr/>
    </dgm:pt>
    <dgm:pt modelId="{286A6DDD-1A31-4A89-A49D-69337F7B757E}" type="pres">
      <dgm:prSet presAssocID="{8E2A442E-5CAF-4415-9DDF-866D786E4B42}" presName="sibTrans" presStyleCnt="0"/>
      <dgm:spPr/>
    </dgm:pt>
    <dgm:pt modelId="{22BF3A8B-6799-4B4D-BB4F-1DC97690B2C4}" type="pres">
      <dgm:prSet presAssocID="{FBBF74DB-8CA6-410C-BD0E-FBCCA4B9C814}" presName="compNode" presStyleCnt="0"/>
      <dgm:spPr/>
    </dgm:pt>
    <dgm:pt modelId="{6E559A17-6470-46B9-8A0C-B5C578AD8726}" type="pres">
      <dgm:prSet presAssocID="{FBBF74DB-8CA6-410C-BD0E-FBCCA4B9C814}" presName="bgRect" presStyleLbl="bgShp" presStyleIdx="3" presStyleCnt="4"/>
      <dgm:spPr/>
    </dgm:pt>
    <dgm:pt modelId="{C71E39C8-D7FB-4133-871A-1F12348461C6}" type="pres">
      <dgm:prSet presAssocID="{FBBF74DB-8CA6-410C-BD0E-FBCCA4B9C8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C5DB963C-C6DA-4BBF-B251-7EDF5994FD1F}" type="pres">
      <dgm:prSet presAssocID="{FBBF74DB-8CA6-410C-BD0E-FBCCA4B9C814}" presName="spaceRect" presStyleCnt="0"/>
      <dgm:spPr/>
    </dgm:pt>
    <dgm:pt modelId="{33F0A1C6-D708-45AC-852B-EC47BC08FDF5}" type="pres">
      <dgm:prSet presAssocID="{FBBF74DB-8CA6-410C-BD0E-FBCCA4B9C81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4D36C08-9ED4-41C6-B3A4-9A08AF3797DB}" type="presOf" srcId="{73984070-26AA-4CCA-BF99-167B0B09516B}" destId="{82A42F4A-B423-4E8E-9E65-392A8703D725}" srcOrd="0" destOrd="0" presId="urn:microsoft.com/office/officeart/2018/2/layout/IconVerticalSolidList"/>
    <dgm:cxn modelId="{1C2FA626-87F4-4F4C-B8D7-C8FA288C5BD5}" type="presOf" srcId="{FBBF74DB-8CA6-410C-BD0E-FBCCA4B9C814}" destId="{33F0A1C6-D708-45AC-852B-EC47BC08FDF5}" srcOrd="0" destOrd="0" presId="urn:microsoft.com/office/officeart/2018/2/layout/IconVerticalSolidList"/>
    <dgm:cxn modelId="{44943E37-36DC-4341-9286-E5AC7C4C4000}" srcId="{D760A4E2-E739-4129-806C-3CFDF87A0620}" destId="{73984070-26AA-4CCA-BF99-167B0B09516B}" srcOrd="1" destOrd="0" parTransId="{DBDAF32E-209F-426B-8932-89FADAC6BC17}" sibTransId="{B45804DA-45AE-4CA3-AFFB-CCBF6A109C3E}"/>
    <dgm:cxn modelId="{6B103244-7D2F-41A6-AB17-3503AFD18DD4}" srcId="{D760A4E2-E739-4129-806C-3CFDF87A0620}" destId="{A96FE21A-FCD1-47A1-A1F1-D5FEC2E0359A}" srcOrd="2" destOrd="0" parTransId="{47149400-BC1E-4211-8038-36C21B9CAE3D}" sibTransId="{8E2A442E-5CAF-4415-9DDF-866D786E4B42}"/>
    <dgm:cxn modelId="{2E4E9776-1D88-44D6-B616-3A0405637DD5}" srcId="{D760A4E2-E739-4129-806C-3CFDF87A0620}" destId="{803BBF21-B4EC-4F1B-83FB-B2F9E1FFE344}" srcOrd="0" destOrd="0" parTransId="{24CC3C65-4AF6-44CB-9A38-5D1CABCFBFD6}" sibTransId="{75E5138F-C7CC-4C29-B2B7-D4859578F444}"/>
    <dgm:cxn modelId="{B02C775A-5CDF-4A2D-BB99-6B484704CC59}" type="presOf" srcId="{D760A4E2-E739-4129-806C-3CFDF87A0620}" destId="{4FE7D233-AE27-4A62-833C-E1E7D19F0974}" srcOrd="0" destOrd="0" presId="urn:microsoft.com/office/officeart/2018/2/layout/IconVerticalSolidList"/>
    <dgm:cxn modelId="{1052ECB9-2264-4203-9E3D-5D2262274723}" type="presOf" srcId="{803BBF21-B4EC-4F1B-83FB-B2F9E1FFE344}" destId="{70270835-846A-4EF4-B1A1-802415D3B2E3}" srcOrd="0" destOrd="0" presId="urn:microsoft.com/office/officeart/2018/2/layout/IconVerticalSolidList"/>
    <dgm:cxn modelId="{6438CEBF-7498-4BA2-9B1C-4BA804EAC048}" type="presOf" srcId="{A96FE21A-FCD1-47A1-A1F1-D5FEC2E0359A}" destId="{79145C41-A425-4BEB-968A-4F103A9A69BF}" srcOrd="0" destOrd="0" presId="urn:microsoft.com/office/officeart/2018/2/layout/IconVerticalSolidList"/>
    <dgm:cxn modelId="{7B1DE9D5-2C5C-459C-897E-4F7A369EFFB3}" srcId="{D760A4E2-E739-4129-806C-3CFDF87A0620}" destId="{FBBF74DB-8CA6-410C-BD0E-FBCCA4B9C814}" srcOrd="3" destOrd="0" parTransId="{8DD430A9-F8FD-46EB-A519-09EDF246CC8E}" sibTransId="{A3A7A529-8B22-4604-8128-9EC0D6DDA38D}"/>
    <dgm:cxn modelId="{82F4D716-054B-44B8-8476-CE66EA01C42B}" type="presParOf" srcId="{4FE7D233-AE27-4A62-833C-E1E7D19F0974}" destId="{EC0FFF9D-AD67-4E2B-9FB4-F929C786397C}" srcOrd="0" destOrd="0" presId="urn:microsoft.com/office/officeart/2018/2/layout/IconVerticalSolidList"/>
    <dgm:cxn modelId="{4B4B80F3-B8ED-4239-9957-0595F95E3331}" type="presParOf" srcId="{EC0FFF9D-AD67-4E2B-9FB4-F929C786397C}" destId="{86BB7940-1948-4B6D-AAF1-053DED48A8FA}" srcOrd="0" destOrd="0" presId="urn:microsoft.com/office/officeart/2018/2/layout/IconVerticalSolidList"/>
    <dgm:cxn modelId="{281DC568-6F90-49CD-A266-A43A76A9AC1E}" type="presParOf" srcId="{EC0FFF9D-AD67-4E2B-9FB4-F929C786397C}" destId="{CD609DDA-8DDE-48AA-9FE1-DC8BB2A5E75F}" srcOrd="1" destOrd="0" presId="urn:microsoft.com/office/officeart/2018/2/layout/IconVerticalSolidList"/>
    <dgm:cxn modelId="{6A3BE775-CD03-41D1-8589-0D64760D9092}" type="presParOf" srcId="{EC0FFF9D-AD67-4E2B-9FB4-F929C786397C}" destId="{85A054F7-0452-4B18-89B4-C018E09DFF84}" srcOrd="2" destOrd="0" presId="urn:microsoft.com/office/officeart/2018/2/layout/IconVerticalSolidList"/>
    <dgm:cxn modelId="{E9864B3A-0588-405A-8CF1-3A3FF4834C4D}" type="presParOf" srcId="{EC0FFF9D-AD67-4E2B-9FB4-F929C786397C}" destId="{70270835-846A-4EF4-B1A1-802415D3B2E3}" srcOrd="3" destOrd="0" presId="urn:microsoft.com/office/officeart/2018/2/layout/IconVerticalSolidList"/>
    <dgm:cxn modelId="{570683E1-85BF-41EE-B090-CE307CDD6734}" type="presParOf" srcId="{4FE7D233-AE27-4A62-833C-E1E7D19F0974}" destId="{5FCB35A1-089D-40FA-A4FC-7B07E521245D}" srcOrd="1" destOrd="0" presId="urn:microsoft.com/office/officeart/2018/2/layout/IconVerticalSolidList"/>
    <dgm:cxn modelId="{DA478E05-9369-4C44-9A94-4EB95E846154}" type="presParOf" srcId="{4FE7D233-AE27-4A62-833C-E1E7D19F0974}" destId="{7806C521-8DE4-4ECC-B7CB-FA95CD905246}" srcOrd="2" destOrd="0" presId="urn:microsoft.com/office/officeart/2018/2/layout/IconVerticalSolidList"/>
    <dgm:cxn modelId="{10B9B473-4370-4EF6-9F72-5C6BCD3124B1}" type="presParOf" srcId="{7806C521-8DE4-4ECC-B7CB-FA95CD905246}" destId="{7971D96A-A492-4A0B-BD57-B2BDD4B6ED76}" srcOrd="0" destOrd="0" presId="urn:microsoft.com/office/officeart/2018/2/layout/IconVerticalSolidList"/>
    <dgm:cxn modelId="{FEDFBAEB-490C-43F2-907B-9FA49A42037B}" type="presParOf" srcId="{7806C521-8DE4-4ECC-B7CB-FA95CD905246}" destId="{9F7788E4-4819-4AE2-A8C0-CBB89AAF85F0}" srcOrd="1" destOrd="0" presId="urn:microsoft.com/office/officeart/2018/2/layout/IconVerticalSolidList"/>
    <dgm:cxn modelId="{C6CDD25E-C258-449A-A233-28897330D158}" type="presParOf" srcId="{7806C521-8DE4-4ECC-B7CB-FA95CD905246}" destId="{E568F688-43E2-48A4-9BC1-1BEDC4A09A0F}" srcOrd="2" destOrd="0" presId="urn:microsoft.com/office/officeart/2018/2/layout/IconVerticalSolidList"/>
    <dgm:cxn modelId="{A5C645B0-1A81-4EBA-9E0F-CB3D2162AEDE}" type="presParOf" srcId="{7806C521-8DE4-4ECC-B7CB-FA95CD905246}" destId="{82A42F4A-B423-4E8E-9E65-392A8703D725}" srcOrd="3" destOrd="0" presId="urn:microsoft.com/office/officeart/2018/2/layout/IconVerticalSolidList"/>
    <dgm:cxn modelId="{00B59568-A00F-456B-BE4A-843C86BC0E05}" type="presParOf" srcId="{4FE7D233-AE27-4A62-833C-E1E7D19F0974}" destId="{1910292C-C836-4B7C-9D04-60E2EFA11BF7}" srcOrd="3" destOrd="0" presId="urn:microsoft.com/office/officeart/2018/2/layout/IconVerticalSolidList"/>
    <dgm:cxn modelId="{13769150-9C85-4FA5-80C0-4189358D3FD3}" type="presParOf" srcId="{4FE7D233-AE27-4A62-833C-E1E7D19F0974}" destId="{0474B120-F8F8-4EEB-9FE0-E942E39EF6D0}" srcOrd="4" destOrd="0" presId="urn:microsoft.com/office/officeart/2018/2/layout/IconVerticalSolidList"/>
    <dgm:cxn modelId="{6615F052-35DA-4C84-B8F4-B97218B47781}" type="presParOf" srcId="{0474B120-F8F8-4EEB-9FE0-E942E39EF6D0}" destId="{A7F28DC4-538F-45BD-B13B-1B758BD653DC}" srcOrd="0" destOrd="0" presId="urn:microsoft.com/office/officeart/2018/2/layout/IconVerticalSolidList"/>
    <dgm:cxn modelId="{9FB7A917-91B4-470D-8178-8AD5EC7F09E1}" type="presParOf" srcId="{0474B120-F8F8-4EEB-9FE0-E942E39EF6D0}" destId="{92BCBC77-8E91-44A0-B48A-46D5EFB64F81}" srcOrd="1" destOrd="0" presId="urn:microsoft.com/office/officeart/2018/2/layout/IconVerticalSolidList"/>
    <dgm:cxn modelId="{C10B7410-06C1-43BD-B5EC-9B1A7529B87F}" type="presParOf" srcId="{0474B120-F8F8-4EEB-9FE0-E942E39EF6D0}" destId="{DBE2F6AD-EC97-4867-8FAC-85D3067CFDBA}" srcOrd="2" destOrd="0" presId="urn:microsoft.com/office/officeart/2018/2/layout/IconVerticalSolidList"/>
    <dgm:cxn modelId="{CBB3CE50-0FA2-449E-AAE7-DBD5153E2C57}" type="presParOf" srcId="{0474B120-F8F8-4EEB-9FE0-E942E39EF6D0}" destId="{79145C41-A425-4BEB-968A-4F103A9A69BF}" srcOrd="3" destOrd="0" presId="urn:microsoft.com/office/officeart/2018/2/layout/IconVerticalSolidList"/>
    <dgm:cxn modelId="{6C7487B2-9E0C-4D6C-ABB0-94D7D0C2E761}" type="presParOf" srcId="{4FE7D233-AE27-4A62-833C-E1E7D19F0974}" destId="{286A6DDD-1A31-4A89-A49D-69337F7B757E}" srcOrd="5" destOrd="0" presId="urn:microsoft.com/office/officeart/2018/2/layout/IconVerticalSolidList"/>
    <dgm:cxn modelId="{8328FA13-0982-4567-84AD-4C1BC9E24478}" type="presParOf" srcId="{4FE7D233-AE27-4A62-833C-E1E7D19F0974}" destId="{22BF3A8B-6799-4B4D-BB4F-1DC97690B2C4}" srcOrd="6" destOrd="0" presId="urn:microsoft.com/office/officeart/2018/2/layout/IconVerticalSolidList"/>
    <dgm:cxn modelId="{DCC11203-8C59-403B-99C2-7920A323D3FE}" type="presParOf" srcId="{22BF3A8B-6799-4B4D-BB4F-1DC97690B2C4}" destId="{6E559A17-6470-46B9-8A0C-B5C578AD8726}" srcOrd="0" destOrd="0" presId="urn:microsoft.com/office/officeart/2018/2/layout/IconVerticalSolidList"/>
    <dgm:cxn modelId="{9827CD70-4DD1-47DD-8E6D-FD4655957A8D}" type="presParOf" srcId="{22BF3A8B-6799-4B4D-BB4F-1DC97690B2C4}" destId="{C71E39C8-D7FB-4133-871A-1F12348461C6}" srcOrd="1" destOrd="0" presId="urn:microsoft.com/office/officeart/2018/2/layout/IconVerticalSolidList"/>
    <dgm:cxn modelId="{4B396C06-8C02-437B-942B-2398B70262E0}" type="presParOf" srcId="{22BF3A8B-6799-4B4D-BB4F-1DC97690B2C4}" destId="{C5DB963C-C6DA-4BBF-B251-7EDF5994FD1F}" srcOrd="2" destOrd="0" presId="urn:microsoft.com/office/officeart/2018/2/layout/IconVerticalSolidList"/>
    <dgm:cxn modelId="{D444A4CE-8A91-457D-A5C1-0F2BE9549AE3}" type="presParOf" srcId="{22BF3A8B-6799-4B4D-BB4F-1DC97690B2C4}" destId="{33F0A1C6-D708-45AC-852B-EC47BC08FD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B7940-1948-4B6D-AAF1-053DED48A8FA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09DDA-8DDE-48AA-9FE1-DC8BB2A5E75F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70835-846A-4EF4-B1A1-802415D3B2E3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Obtenção de Livros Infantis Reais em Inglês e tradução destes para Português</a:t>
          </a:r>
          <a:endParaRPr lang="en-US" sz="22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432649" y="2447"/>
        <a:ext cx="5156041" cy="1240389"/>
      </dsp:txXfrm>
    </dsp:sp>
    <dsp:sp modelId="{7971D96A-A492-4A0B-BD57-B2BDD4B6ED76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788E4-4819-4AE2-A8C0-CBB89AAF85F0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42F4A-B423-4E8E-9E65-392A8703D725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Planeamento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estrutura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Aplicação</a:t>
          </a:r>
          <a:endParaRPr lang="en-US" sz="22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432649" y="1552933"/>
        <a:ext cx="5156041" cy="1240389"/>
      </dsp:txXfrm>
    </dsp:sp>
    <dsp:sp modelId="{A7F28DC4-538F-45BD-B13B-1B758BD653DC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CBC77-8E91-44A0-B48A-46D5EFB64F81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45C41-A425-4BEB-968A-4F103A9A69BF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Aprendizagem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na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utilização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biblioteca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PyQt5</a:t>
          </a:r>
        </a:p>
      </dsp:txBody>
      <dsp:txXfrm>
        <a:off x="1432649" y="3103420"/>
        <a:ext cx="5156041" cy="1240389"/>
      </dsp:txXfrm>
    </dsp:sp>
    <dsp:sp modelId="{6E559A17-6470-46B9-8A0C-B5C578AD8726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E39C8-D7FB-4133-871A-1F12348461C6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0A1C6-D708-45AC-852B-EC47BC08FDF5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Mudança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de Videos para imagens as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quais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exemplificam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linguagem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gestual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que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representa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a </a:t>
          </a:r>
          <a:r>
            <a:rPr lang="en-US" sz="2200" kern="1200">
              <a:latin typeface="Cambria Math" panose="02040503050406030204" pitchFamily="18" charset="0"/>
              <a:ea typeface="Cambria Math" panose="02040503050406030204" pitchFamily="18" charset="0"/>
            </a:rPr>
            <a:t>frase</a:t>
          </a:r>
          <a:endParaRPr lang="en-US" sz="22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432649" y="4653906"/>
        <a:ext cx="5156041" cy="1240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B31BB-381E-98F9-FA0C-E924E838D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0AD584-059D-9FD5-D1F7-5CA9798CE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B6C464-596A-65F9-7BD8-A4A1F84B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BCA7D5F-E669-BA82-6218-4B11AA2D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A5DC421-2A37-30EC-323A-8F78830C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9AA1-2E5B-84F7-7503-5B5084C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78F2E15-F3BA-68CE-6823-E2AD392A5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A84A16A-BDF8-898E-22BA-58890AE1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AEA617E-8C3D-9A51-3EB5-7FE7A519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E5577E-59FA-434C-8B45-EEBBD4C0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3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829A73-C5D6-DA22-D964-414BE5EF3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C9FC86B-D930-B540-AFF2-318A85F4A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E14902-B6FC-700B-8FEC-4DE85904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CEBD46-D24D-6DEC-005D-5DA41EC8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151117-3E14-2433-A38F-727E38B6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4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99277-A427-8140-D166-F8D8EF86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DCC1E4-0E33-78EC-CF81-7F2F80E2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DBEC82-1412-0C01-2998-56629634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1DAE46-FB1D-4CD3-C095-F8279EF3F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5B9FBA5-C8FE-CEF0-4CB5-0065994E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9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98870-4087-11A0-4DDB-47CB21B1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A5C9CBE-ACAF-83FE-117E-992623CC6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2E6DEB6-DDA4-312D-6C60-9F09A458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390429F-6A20-C744-7A72-688955A8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4552753-BD48-51DD-E1B0-5059C168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B7EC8-2258-E6FA-FCB2-F92943A8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25215A-C99B-3208-ECB1-A5157FD3D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2F3ED23-7D99-01F8-28D6-3E69498D9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9A5E463-6ED9-3104-B8D5-2B62022E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D567B49-2C9B-15D5-AC05-A0FCD9202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05B9CCF-CF6C-2C46-9B4D-71C9E72E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0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7D5E8-1797-593B-8F45-92F2BE5A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53C6A33-483E-3E64-4677-729A9AF48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CB4579-F501-0AC6-8B82-B0A8180F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15358D0-D07E-7386-71BF-2450B4B7E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AE1B7D6-3A67-E23A-7453-6DDBA32C6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2659740-5902-22F0-5391-8F8FC0BD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95D0165-B5FB-9131-1091-D2F57A4B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1B6F642-8B95-9F7B-0F5E-0C5D4B9D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6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AEA99-90BF-9F17-2457-2D04AD4E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546386-8212-A45C-46B7-10E1F045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919D873-044D-17B2-B7F9-C08E1F20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1488736-7443-40B0-EF3E-F7FBF40A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2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5F81155-10BB-CE84-5566-092392AB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90F4C38-3752-7A49-BC4A-0F6D69FE0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A4E489-06C6-7948-7497-3DA78736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6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CA949-73B2-E30A-3C8C-9AE7D605D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ECF77D8-9894-8CB9-1F63-4643E560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EC21676-D498-1586-9F90-33DA3A4A4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E44FE2B-9C82-D2E0-74A7-12B9CA90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C8F53B-1B4D-87C2-A788-8FBAC249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A1BD4EB-9F6D-F4F5-EEEE-169B674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9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E32F9-63E5-510E-DDCB-AD277F0D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9B35395-B7C8-8F27-F0E3-8498B4A97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9F2360C-4389-E4C4-9805-CFB7C3919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25BBF4C-45E5-E2FF-A7D9-A2BF8656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52262A-A46E-49CC-405E-3A7D96A8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9A6F0E9-61BB-D59C-A12B-A36CDC9E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9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9E6AE54-0B84-16C8-C9A8-BF8BC23C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949A64A-BC50-5056-AF25-C9684B44F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43783B-6348-432C-AE5C-33463D08C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43AB5F-14BC-1F5B-0579-D22F02836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E061B70-82DA-0AEF-5A83-0D776EE83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D9535-2FCB-0D97-5292-B8C85DF32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pt-PT" sz="5600">
                <a:latin typeface="Cambria Math" panose="02040503050406030204" pitchFamily="18" charset="0"/>
                <a:ea typeface="Cambria Math" panose="02040503050406030204" pitchFamily="18" charset="0"/>
              </a:rPr>
              <a:t>Aprendizagem Interativa para Linguagem Gestual</a:t>
            </a:r>
            <a:endParaRPr lang="en-US" sz="56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18644B-4D07-8E2A-6128-6DD30B545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Trabalho Realizado Por:</a:t>
            </a:r>
          </a:p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Beatriz Lagos Nº2017257129</a:t>
            </a:r>
          </a:p>
          <a:p>
            <a:r>
              <a:rPr lang="pt-PT" sz="2000" err="1">
                <a:latin typeface="Cambria Math" panose="02040503050406030204" pitchFamily="18" charset="0"/>
                <a:ea typeface="Cambria Math" panose="02040503050406030204" pitchFamily="18" charset="0"/>
              </a:rPr>
              <a:t>Lucyanno</a:t>
            </a:r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 Frota Nº2016116214</a:t>
            </a:r>
          </a:p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Milena Nº2016193815</a:t>
            </a:r>
          </a:p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João Nascimento Nº2016255675</a:t>
            </a:r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13D8DA-B72B-46FB-9E5D-656A0EB0A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26">
            <a:extLst>
              <a:ext uri="{FF2B5EF4-FFF2-40B4-BE49-F238E27FC236}">
                <a16:creationId xmlns:a16="http://schemas.microsoft.com/office/drawing/2014/main" id="{63CDDC8E-3FD0-4545-A664-7661835B4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Sala de Aulas">
            <a:extLst>
              <a:ext uri="{FF2B5EF4-FFF2-40B4-BE49-F238E27FC236}">
                <a16:creationId xmlns:a16="http://schemas.microsoft.com/office/drawing/2014/main" id="{5AA2FC01-D2DE-8773-1C35-274411CC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13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E8EE9C-3D4B-280B-395E-CB1326A3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51" y="802955"/>
            <a:ext cx="6326724" cy="1454051"/>
          </a:xfrm>
        </p:spPr>
        <p:txBody>
          <a:bodyPr>
            <a:normAutofit/>
          </a:bodyPr>
          <a:lstStyle/>
          <a:p>
            <a:r>
              <a:rPr lang="pt-PT" sz="36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Aprendizagem Interativa para Linguagem Gestual</a:t>
            </a:r>
            <a:endParaRPr lang="en-US" sz="36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D1017A-3A61-C516-34CC-EFEAC1723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6" y="2763287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Ferramenta de Ensino para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crianças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com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deficiências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auditivas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Ideia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infantis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com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auxílio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visual (imagens e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vídeos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para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facilitar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compreensão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(Se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tivermos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tempo)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Tornar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possível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adicionar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mais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do que o(s) built-in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programa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5AADF-9FA1-41FC-ACFF-9F2A4B58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2000877"/>
            <a:ext cx="4142232" cy="37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4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765DAC-A4AE-C089-5005-8039EA7E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pt-PT" sz="4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Progressos</a:t>
            </a:r>
            <a:endParaRPr lang="en-US" sz="4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27" name="Marcador de Posição de Conteúdo 2">
            <a:extLst>
              <a:ext uri="{FF2B5EF4-FFF2-40B4-BE49-F238E27FC236}">
                <a16:creationId xmlns:a16="http://schemas.microsoft.com/office/drawing/2014/main" id="{023A8F95-75DA-C6FE-018B-756FB91F15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725797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99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24546B-5AE1-D63F-2D0A-F0CC284E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Criação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dos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endParaRPr lang="en-US" sz="54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D1C3D42-D636-7408-8715-B9B04FF0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983408"/>
            <a:ext cx="3425609" cy="26462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DFB55E4F-ADDC-25DF-2AC2-9F30E38E9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092011"/>
            <a:ext cx="3433324" cy="242907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Marcador de Posição de Conteúdo 8" descr="Uma imagem com texto&#10;&#10;Descrição gerada automaticamente">
            <a:extLst>
              <a:ext uri="{FF2B5EF4-FFF2-40B4-BE49-F238E27FC236}">
                <a16:creationId xmlns:a16="http://schemas.microsoft.com/office/drawing/2014/main" id="{88520F64-2113-162F-5A85-8592FF21A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1006376"/>
            <a:ext cx="3423916" cy="26449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70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6BB8C3-9139-4AD0-8401-AD57DC66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Tradução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de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Inglês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para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Português</a:t>
            </a:r>
            <a:endParaRPr lang="en-US" sz="54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Posição de Conteúdo 4" descr="Uma imagem com texto, interior&#10;&#10;Descrição gerada automaticamente">
            <a:extLst>
              <a:ext uri="{FF2B5EF4-FFF2-40B4-BE49-F238E27FC236}">
                <a16:creationId xmlns:a16="http://schemas.microsoft.com/office/drawing/2014/main" id="{73636D97-DF91-5721-1482-6789D0DF6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495606"/>
            <a:ext cx="5455917" cy="38600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m texto, cão&#10;&#10;Descrição gerada automaticamente">
            <a:extLst>
              <a:ext uri="{FF2B5EF4-FFF2-40B4-BE49-F238E27FC236}">
                <a16:creationId xmlns:a16="http://schemas.microsoft.com/office/drawing/2014/main" id="{C2349256-0C31-C3A9-7615-578D6C4AA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02426"/>
            <a:ext cx="5455917" cy="384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03EE5-7E1E-C265-E280-AE637456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Estrutura</a:t>
            </a:r>
            <a:r>
              <a:rPr lang="en-US" sz="5400" kern="1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da </a:t>
            </a:r>
            <a:r>
              <a:rPr lang="en-US" sz="5400" kern="12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Aplicação</a:t>
            </a:r>
            <a:endParaRPr lang="en-US" sz="5400" kern="1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Marcador de Posição de Conteúdo 117">
            <a:extLst>
              <a:ext uri="{FF2B5EF4-FFF2-40B4-BE49-F238E27FC236}">
                <a16:creationId xmlns:a16="http://schemas.microsoft.com/office/drawing/2014/main" id="{18BE00D0-815D-DC7E-B64D-B111CFE3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654"/>
            <a:ext cx="12096750" cy="44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4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03EE5-7E1E-C265-E280-AE637456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PT" sz="5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54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udança</a:t>
            </a:r>
            <a:r>
              <a:rPr lang="en-US" sz="5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de Videos Para Imagens</a:t>
            </a:r>
            <a:endParaRPr lang="en-US" sz="5400" kern="1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videoplayback">
            <a:hlinkClick r:id="" action="ppaction://media"/>
            <a:extLst>
              <a:ext uri="{FF2B5EF4-FFF2-40B4-BE49-F238E27FC236}">
                <a16:creationId xmlns:a16="http://schemas.microsoft.com/office/drawing/2014/main" id="{3776DED9-EC9E-5C06-4A98-20DA1AA31F2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8938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008" y="2551607"/>
            <a:ext cx="4181565" cy="31358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4B42ED-3623-806E-53B7-5606519F7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198" y="3257505"/>
            <a:ext cx="6324600" cy="1724091"/>
          </a:xfrm>
          <a:prstGeom prst="rect">
            <a:avLst/>
          </a:prstGeom>
        </p:spPr>
      </p:pic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0F6E1E6D-486D-BE3D-FC9A-010507F5BE7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310573" y="4119551"/>
            <a:ext cx="1385625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39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ão na ponte">
            <a:extLst>
              <a:ext uri="{FF2B5EF4-FFF2-40B4-BE49-F238E27FC236}">
                <a16:creationId xmlns:a16="http://schemas.microsoft.com/office/drawing/2014/main" id="{2658AE29-00FC-6D9A-6124-691C58DB7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7" b="98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9F8168-7F46-C465-A294-A08E4F8B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Obrigado</a:t>
            </a:r>
            <a:r>
              <a:rPr lang="en-US" sz="2800" dirty="0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Pela </a:t>
            </a:r>
            <a:r>
              <a:rPr lang="en-US" sz="2800" dirty="0" err="1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Atenção</a:t>
            </a:r>
            <a:r>
              <a:rPr lang="en-US" sz="2800" dirty="0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5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131</Words>
  <Application>Microsoft Office PowerPoint</Application>
  <PresentationFormat>Ecrã Panorâmico</PresentationFormat>
  <Paragraphs>20</Paragraphs>
  <Slides>8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Tema do Office</vt:lpstr>
      <vt:lpstr>Aprendizagem Interativa para Linguagem Gestual</vt:lpstr>
      <vt:lpstr>Aprendizagem Interativa para Linguagem Gestual</vt:lpstr>
      <vt:lpstr>Progressos</vt:lpstr>
      <vt:lpstr>Criação dos Livros</vt:lpstr>
      <vt:lpstr>Tradução de Inglês para Português</vt:lpstr>
      <vt:lpstr>Estrutura da Aplicação</vt:lpstr>
      <vt:lpstr>Mudança de Videos Para Imagens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Interativa para Linguagem Gestual</dc:title>
  <dc:creator>Carlos Alberto</dc:creator>
  <cp:lastModifiedBy>Carlos Alberto</cp:lastModifiedBy>
  <cp:revision>1</cp:revision>
  <dcterms:created xsi:type="dcterms:W3CDTF">2022-05-06T08:20:55Z</dcterms:created>
  <dcterms:modified xsi:type="dcterms:W3CDTF">2022-05-06T09:10:42Z</dcterms:modified>
</cp:coreProperties>
</file>